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WGH0041" initials="s" lastIdx="1" clrIdx="0">
    <p:extLst>
      <p:ext uri="{19B8F6BF-5375-455C-9EA6-DF929625EA0E}">
        <p15:presenceInfo xmlns:p15="http://schemas.microsoft.com/office/powerpoint/2012/main" userId="PWGH004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3T19:13:48.035" idx="1">
    <p:pos x="4178" y="125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48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82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33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94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7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96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70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4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7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37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E955-585A-4A95-A9A6-F5A0C36798CE}" type="datetimeFigureOut">
              <a:rPr kumimoji="1" lang="ja-JP" altLang="en-US" smtClean="0"/>
              <a:t>2018/11/23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11B1-C96F-454E-8FCF-BCD066248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oyaku@geihinkan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20171224-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6" y="3393550"/>
            <a:ext cx="48053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20171224-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88" y="3376992"/>
            <a:ext cx="48053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20171224-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88" y="168211"/>
            <a:ext cx="48053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20171224-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6" y="198315"/>
            <a:ext cx="48053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819658" y="-3251128"/>
            <a:ext cx="3618442" cy="247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63774" y="326572"/>
            <a:ext cx="4550489" cy="287039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ja-JP" sz="1156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53818" y="1860191"/>
            <a:ext cx="4645572" cy="133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●この招待券は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）迎賓館主催 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クリスマスイベント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招待券です。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●大人お二人様のお食事、フリードリンクをお楽しみいただけます。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●当日、受付にてこのチケットをお渡しください。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●事前のご予約が必要です。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お手数ですが、必ずメールにてご予約のう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え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お越しくださいませ。</a:t>
            </a: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迎賓館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予約専用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メールアドレス：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yoyaku@geihinkan.com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ご予約は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11/25(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)10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11/28(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)23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時まで</a:t>
            </a:r>
            <a:endParaRPr lang="ja-JP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6200" y="3554336"/>
            <a:ext cx="4550489" cy="287039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ja-JP" sz="1156" dirty="0"/>
          </a:p>
        </p:txBody>
      </p:sp>
      <p:sp>
        <p:nvSpPr>
          <p:cNvPr id="19" name="正方形/長方形 18"/>
          <p:cNvSpPr/>
          <p:nvPr/>
        </p:nvSpPr>
        <p:spPr>
          <a:xfrm>
            <a:off x="5081503" y="3541994"/>
            <a:ext cx="4550489" cy="287039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ja-JP" sz="1156" dirty="0"/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777059" y="1814743"/>
            <a:ext cx="3551536" cy="511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623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abic Typesetting" panose="03020402040406030203" pitchFamily="66" charset="-78"/>
                <a:ea typeface="Gungsuh" panose="02030600000101010101" pitchFamily="18" charset="-127"/>
                <a:cs typeface="Arabic Typesetting" panose="03020402040406030203" pitchFamily="66" charset="-78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abic Typesetting" panose="03020402040406030203" pitchFamily="66" charset="-78"/>
                <a:ea typeface="Gungsuh" panose="02030600000101010101" pitchFamily="18" charset="-127"/>
                <a:cs typeface="Arabic Typesetting" panose="03020402040406030203" pitchFamily="66" charset="-78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abic Typesetting" panose="03020402040406030203" pitchFamily="66" charset="-78"/>
              <a:ea typeface="Gungsuh" panose="02030600000101010101" pitchFamily="18" charset="-127"/>
              <a:cs typeface="Arabic Typesetting" panose="03020402040406030203" pitchFamily="66" charset="-78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972058" y="-3098728"/>
            <a:ext cx="3618442" cy="247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54141" y="827156"/>
            <a:ext cx="2969753" cy="8479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27" name="正方形/長方形 26"/>
          <p:cNvSpPr/>
          <p:nvPr/>
        </p:nvSpPr>
        <p:spPr>
          <a:xfrm>
            <a:off x="6009005" y="862125"/>
            <a:ext cx="2660023" cy="778034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ja-JP" altLang="en-US" sz="288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ご招待券</a:t>
            </a:r>
            <a:endParaRPr lang="en-US" altLang="ja-JP" sz="288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ja-JP" sz="1300" dirty="0"/>
              <a:t>［開催日限り、大人お二人様有効］</a:t>
            </a:r>
            <a:endParaRPr lang="en-US" altLang="ja-JP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144002" y="4089866"/>
            <a:ext cx="2660023" cy="778034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ja-JP" altLang="en-US" sz="288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ご招待券</a:t>
            </a:r>
            <a:endParaRPr lang="en-US" altLang="ja-JP" sz="288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ja-JP" sz="1300" dirty="0"/>
              <a:t>［開催日限り、大人お二人様有効］</a:t>
            </a:r>
            <a:endParaRPr lang="en-US" altLang="ja-JP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29" name="WordArt 3"/>
          <p:cNvSpPr>
            <a:spLocks noChangeArrowheads="1" noChangeShapeType="1" noTextEdit="1"/>
          </p:cNvSpPr>
          <p:nvPr/>
        </p:nvSpPr>
        <p:spPr bwMode="auto">
          <a:xfrm>
            <a:off x="5529795" y="497005"/>
            <a:ext cx="3618442" cy="247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5667383" y="3711586"/>
            <a:ext cx="3618442" cy="247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777059" y="3673696"/>
            <a:ext cx="3618442" cy="247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026735" y="4134319"/>
            <a:ext cx="2660023" cy="778034"/>
          </a:xfrm>
          <a:prstGeom prst="rect">
            <a:avLst/>
          </a:prstGeom>
          <a:noFill/>
        </p:spPr>
        <p:txBody>
          <a:bodyPr wrap="none" lIns="132080" tIns="66040" rIns="132080" bIns="66040">
            <a:spAutoFit/>
          </a:bodyPr>
          <a:lstStyle/>
          <a:p>
            <a:pPr algn="ctr"/>
            <a:r>
              <a:rPr lang="ja-JP" altLang="en-US" sz="288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ご招待券</a:t>
            </a:r>
            <a:endParaRPr lang="en-US" altLang="ja-JP" sz="288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ja-JP" sz="1300" dirty="0"/>
              <a:t>［開催日限り、大人お二人様有効］</a:t>
            </a:r>
            <a:endParaRPr lang="en-US" altLang="ja-JP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89138" y="4063740"/>
            <a:ext cx="2969753" cy="8479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35" name="正方形/長方形 34"/>
          <p:cNvSpPr/>
          <p:nvPr/>
        </p:nvSpPr>
        <p:spPr>
          <a:xfrm>
            <a:off x="5884932" y="4108193"/>
            <a:ext cx="2969753" cy="8479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240777" y="5083086"/>
            <a:ext cx="4645572" cy="133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●この招待券は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）迎賓館主催 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クリスマスイベント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招待券です。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●大人お二人様のお食事、フリードリンクをお楽しみいただけます。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●当日、受付にてこのチケットをお渡しください。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●事前のご予約が必要です。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お手数ですが、必ずメールにてご予約のう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え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お越しくださいませ。</a:t>
            </a: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迎賓館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予約専用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メールアドレス：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yoyaku@geihinkan.com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ご予約は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11/25(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)10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11/28(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)23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時まで</a:t>
            </a:r>
            <a:endParaRPr lang="ja-JP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8526" y="5016569"/>
            <a:ext cx="4645572" cy="133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●この招待券は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）迎賓館主催 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クリスマスイベント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招待券です。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●大人お二人様のお食事、フリードリンクをお楽しみいただけます。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●当日、受付にてこのチケットをお渡しください。</a:t>
            </a:r>
          </a:p>
          <a:p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●事前のご予約が必要です。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お手数ですが、必ずメールにてご予約のう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え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お越しくださいませ。</a:t>
            </a: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迎賓館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予約専用</a:t>
            </a:r>
            <a:r>
              <a:rPr lang="ja-JP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メールアドレス：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hlinkClick r:id="rId3"/>
              </a:rPr>
              <a:t>yoyaku@geihinkan.com</a:t>
            </a:r>
            <a:endParaRPr lang="en-US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ご予約は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11/25(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)10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11/28(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en-US" altLang="ja-JP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)23</a:t>
            </a:r>
            <a:r>
              <a:rPr lang="ja-JP" altLang="en-US" sz="101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時まで</a:t>
            </a:r>
            <a:endParaRPr lang="ja-JP" altLang="ja-JP" sz="101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65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71224-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0" y="174130"/>
            <a:ext cx="6516749" cy="43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349296" y="2308306"/>
            <a:ext cx="4137103" cy="78058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623"/>
              </a:avLst>
            </a:prstTxWarp>
          </a:bodyPr>
          <a:lstStyle/>
          <a:p>
            <a:pPr algn="ctr" rtl="0">
              <a:buNone/>
            </a:pPr>
            <a:r>
              <a:rPr lang="en-US" altLang="ja-JP" sz="52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abic Typesetting" panose="03020402040406030203" pitchFamily="66" charset="-78"/>
                <a:ea typeface="Gungsuh" panose="02030600000101010101" pitchFamily="18" charset="-127"/>
                <a:cs typeface="Arabic Typesetting" panose="03020402040406030203" pitchFamily="66" charset="-78"/>
              </a:rPr>
              <a:t>GEIHINKAN </a:t>
            </a:r>
            <a:r>
              <a:rPr lang="en-US" altLang="ja-JP" sz="52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abic Typesetting" panose="03020402040406030203" pitchFamily="66" charset="-78"/>
                <a:ea typeface="Gungsuh" panose="02030600000101010101" pitchFamily="18" charset="-127"/>
                <a:cs typeface="Arabic Typesetting" panose="03020402040406030203" pitchFamily="66" charset="-78"/>
              </a:rPr>
              <a:t>X'mas</a:t>
            </a:r>
            <a:endParaRPr lang="ja-JP" altLang="en-US" sz="52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abic Typesetting" panose="03020402040406030203" pitchFamily="66" charset="-78"/>
              <a:ea typeface="Gungsuh" panose="02030600000101010101" pitchFamily="18" charset="-127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524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95</Words>
  <Application>Microsoft Office PowerPoint</Application>
  <PresentationFormat>A4 210 x 297 mm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Gungsuh</vt:lpstr>
      <vt:lpstr>HGｺﾞｼｯｸM</vt:lpstr>
      <vt:lpstr>Microsoft JhengHei</vt:lpstr>
      <vt:lpstr>ＭＳ Ｐゴシック</vt:lpstr>
      <vt:lpstr>メイリオ</vt:lpstr>
      <vt:lpstr>Arabic Typesetting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PWGH0041</dc:creator>
  <cp:lastModifiedBy>PWGH0041</cp:lastModifiedBy>
  <cp:revision>7</cp:revision>
  <cp:lastPrinted>2018-11-20T14:04:48Z</cp:lastPrinted>
  <dcterms:created xsi:type="dcterms:W3CDTF">2018-11-20T13:38:17Z</dcterms:created>
  <dcterms:modified xsi:type="dcterms:W3CDTF">2018-11-23T11:13:25Z</dcterms:modified>
</cp:coreProperties>
</file>