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WGH0041" initials="s" lastIdx="1" clrIdx="0">
    <p:extLst>
      <p:ext uri="{19B8F6BF-5375-455C-9EA6-DF929625EA0E}">
        <p15:presenceInfo xmlns:p15="http://schemas.microsoft.com/office/powerpoint/2012/main" userId="PWGH004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3T19:13:48.035" idx="1">
    <p:pos x="4178" y="12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9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6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0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0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8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17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19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2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89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9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CEC4-41E5-44D1-A06C-DDFC5ADC971B}" type="datetimeFigureOut">
              <a:rPr kumimoji="1" lang="ja-JP" altLang="en-US" smtClean="0"/>
              <a:t>2018/12/1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9594-69A8-455F-9327-AA26A2313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4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51" y="174131"/>
            <a:ext cx="6516749" cy="43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691802" y="1260904"/>
            <a:ext cx="4137103" cy="7805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623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abic Typesetting" panose="03020402040406030203" pitchFamily="66" charset="-78"/>
              <a:ea typeface="Gungsuh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7400" y="2862427"/>
            <a:ext cx="61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追加予約のお知らせ</a:t>
            </a:r>
            <a:endParaRPr lang="ja-JP" altLang="en-US" sz="4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61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Gungsuh</vt:lpstr>
      <vt:lpstr>ＭＳ Ｐゴシック</vt:lpstr>
      <vt:lpstr>ＭＳ ゴシック</vt:lpstr>
      <vt:lpstr>Arabic Typesetting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PWGH0041</dc:creator>
  <cp:lastModifiedBy>PWGH0041</cp:lastModifiedBy>
  <cp:revision>1</cp:revision>
  <dcterms:created xsi:type="dcterms:W3CDTF">2018-12-01T04:14:03Z</dcterms:created>
  <dcterms:modified xsi:type="dcterms:W3CDTF">2018-12-01T04:14:19Z</dcterms:modified>
</cp:coreProperties>
</file>